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10058400" cy="77724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00C028-8D81-4609-92C0-200CCF4F4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8F19774-814E-476F-B455-0BB946C32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199CD-BD91-44E0-A259-8C0DFBCB16A8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F43EA4A-F261-4468-A914-F8A7D278B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E3B7D4B-27C8-4A49-9688-3B7430CBD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05F7D-0808-4044-812F-1A442BC07D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905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382818-5510-4BFA-9DCF-7A2FA83C5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15" y="413809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5CDFEF-0A07-42DB-9BF4-86AB07B15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231111-6B46-4D61-A02A-CBB8CE5792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199CD-BD91-44E0-A259-8C0DFBCB16A8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130A33-C66A-4399-9BD2-4B92138A79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39E3DD-826D-493D-92AE-3CB32DDE6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05F7D-0808-4044-812F-1A442BC07D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51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754380" rtl="0" eaLnBrk="1" latinLnBrk="0" hangingPunct="1">
        <a:lnSpc>
          <a:spcPct val="90000"/>
        </a:lnSpc>
        <a:spcBef>
          <a:spcPct val="0"/>
        </a:spcBef>
        <a:buNone/>
        <a:defRPr sz="36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595" indent="-188595" algn="l" defTabSz="754380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310" kern="1200">
          <a:solidFill>
            <a:schemeClr val="tx1"/>
          </a:solidFill>
          <a:latin typeface="+mn-lt"/>
          <a:ea typeface="+mn-ea"/>
          <a:cs typeface="+mn-cs"/>
        </a:defRPr>
      </a:lvl1pPr>
      <a:lvl2pPr marL="56578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94297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32016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69735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207454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73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92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11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6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3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2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D2B91DB-E333-4F53-92E6-C6BD3D660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829687-4887-4DDF-8179-9F0FFF4E4F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58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DA1F2FD-347E-4D2C-ABA6-B0F80B0E2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endParaRPr lang="ru-RU" sz="16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02280A-6D32-4E5C-8502-12D155236E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66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B112411-7171-4E37-9B25-A0697A209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endParaRPr lang="ru-RU" sz="16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8A9A90-BDA7-4E3D-9F9F-546F25DC3A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52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D95491E-CC94-47CC-9049-AEE786715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Calibri"/>
              <a:buNone/>
            </a:pPr>
            <a:r>
              <a:rPr lang="ru-RU" sz="3800" b="1">
                <a:solidFill>
                  <a:schemeClr val="lt1"/>
                </a:solidFill>
              </a:rPr>
              <a:t>ЮБИЛЕЙНЫЕ НАГРАДЫ ПРОГРАММЫ “ШАГ В БУДУЩЕЕ”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Calibri"/>
              <a:buNone/>
            </a:pPr>
            <a:r>
              <a:rPr lang="ru-RU" sz="3800" b="1">
                <a:solidFill>
                  <a:schemeClr val="lt1"/>
                </a:solidFill>
              </a:rPr>
              <a:t>В РЕСПУБЛИКЕ САХА (ЯКУТИЯ)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Calibri"/>
              <a:buNone/>
            </a:pPr>
            <a:endParaRPr lang="ru-RU" sz="3800"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Calibri"/>
              <a:buNone/>
            </a:pPr>
            <a:r>
              <a:rPr lang="ru-RU" sz="4600" b="1">
                <a:solidFill>
                  <a:schemeClr val="lt1"/>
                </a:solidFill>
              </a:rPr>
              <a:t>НАГРУДНЫЙ ЗНАК “ПЕДАГОГ-НАСТАВНИК”</a:t>
            </a:r>
            <a:endParaRPr lang="ru-RU" sz="4600" b="1" dirty="0">
              <a:solidFill>
                <a:schemeClr val="lt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46FD22-8E3B-4900-9210-E656985451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41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E4206EF-6F02-4DE8-A7DF-EFD477C3F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endParaRPr lang="ru-RU" sz="16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C19D4B-306D-45F5-9D0B-C5E43E2E68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02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7102DFB-4579-4834-B298-DA5B34D16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endParaRPr lang="ru-RU" sz="16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68235E-AAEE-4B92-9D0F-74216F05CF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33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3EA07D8-31FA-4530-9D1A-673CAF954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endParaRPr lang="ru-RU" sz="16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E64FEA-FFAD-4ABF-B0ED-8A27CE08CB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11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5F64A3B-F568-48DC-AD23-5FE052C3A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endParaRPr lang="ru-RU" sz="16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5CC730-4C5A-4B62-88AB-E58970FB64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52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56BF503-D92D-4628-9E40-346AD5FB8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endParaRPr lang="ru-RU" sz="16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089ABA-D5CF-4CC1-BE16-A7DF24920C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87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6AC690E-FB3B-46E4-800E-E67E0E0BF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endParaRPr lang="ru-RU" sz="16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D54440-D39A-4EA6-9EDF-0C48AEA96A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08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A8A8959-BE00-415A-9C3A-B3C1FC14F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Calibri"/>
              <a:buNone/>
            </a:pPr>
            <a:r>
              <a:rPr lang="ru-RU" sz="3800" b="1">
                <a:solidFill>
                  <a:schemeClr val="lt1"/>
                </a:solidFill>
              </a:rPr>
              <a:t>ЮБИЛЕЙНЫЕ НАГРАДЫ ПРОГРАММЫ “ШАГ В БУДУЩЕЕ”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Calibri"/>
              <a:buNone/>
            </a:pPr>
            <a:r>
              <a:rPr lang="ru-RU" sz="3800" b="1">
                <a:solidFill>
                  <a:schemeClr val="lt1"/>
                </a:solidFill>
              </a:rPr>
              <a:t>В РЕСПУБЛИКЕ САХА (ЯКУТИЯ)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Calibri"/>
              <a:buNone/>
            </a:pPr>
            <a:endParaRPr lang="ru-RU" sz="3800"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Calibri"/>
              <a:buNone/>
            </a:pPr>
            <a:r>
              <a:rPr lang="ru-RU" sz="4600" b="1">
                <a:solidFill>
                  <a:schemeClr val="lt1"/>
                </a:solidFill>
              </a:rPr>
              <a:t>НАГРУДНЫЙ ЗНАК “УЧЕНЫЙ-НАСТАВНИК”</a:t>
            </a:r>
            <a:endParaRPr lang="ru-RU" sz="4600" b="1" dirty="0">
              <a:solidFill>
                <a:schemeClr val="lt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953398-FFE2-4B30-8874-77C1C69DB4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49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011F0C1-1267-43C3-843F-77BF70C4C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2A1063-0ED8-4089-B049-A1635CCD9F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61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B4A7806-BF9F-4F3A-8D84-5FBEA3246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endParaRPr lang="ru-RU" sz="16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BB9E2B-7D35-4B7E-9110-43C8B0E8DC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96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72BE085-1677-48D2-AA75-AA1CCEC0D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endParaRPr lang="ru-RU" sz="16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05088D-9C50-4073-8EE6-602E866F7F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05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EEC9F72-B568-4180-9409-A9D058A97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endParaRPr lang="ru-RU" sz="16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D2A5C4-6A07-4EF6-B5A8-1639176E8C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16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DE769D6-1D21-4E3D-AF47-92D2E0137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endParaRPr lang="ru-RU" sz="16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960163-6D7B-4CD1-9758-751261D0F6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55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D8E31CA-16E9-42AE-ADC8-0A6E774C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endParaRPr lang="ru-RU" sz="16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611975-EE10-4413-B109-0C6BFE9C9D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85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57674AB-7867-4EDB-BC12-0A5A30B16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endParaRPr lang="ru-RU" sz="16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570038-8817-4A66-9C98-C38A009EA8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411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AA3CB07-F755-4573-989B-9375AF20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endParaRPr lang="ru-RU" sz="16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5F8CD2-0461-4011-BEA3-2410422A7E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56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78D9C61-9563-4C96-83A8-9BF15E96D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Calibri"/>
              <a:buNone/>
            </a:pPr>
            <a:r>
              <a:rPr lang="ru-RU" sz="3800" b="1">
                <a:solidFill>
                  <a:schemeClr val="lt1"/>
                </a:solidFill>
              </a:rPr>
              <a:t>ЮБИЛЕЙНЫЕ НАГРАДЫ ПРОГРАММЫ “ШАГ В БУДУЩЕЕ”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Calibri"/>
              <a:buNone/>
            </a:pPr>
            <a:r>
              <a:rPr lang="ru-RU" sz="3800" b="1">
                <a:solidFill>
                  <a:schemeClr val="lt1"/>
                </a:solidFill>
              </a:rPr>
              <a:t>В РЕСПУБЛИКЕ САХА (ЯКУТИЯ)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Calibri"/>
              <a:buNone/>
            </a:pPr>
            <a:endParaRPr lang="ru-RU" sz="3800"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Calibri"/>
              <a:buNone/>
            </a:pPr>
            <a:r>
              <a:rPr lang="ru-RU" sz="4600" b="1">
                <a:solidFill>
                  <a:schemeClr val="lt1"/>
                </a:solidFill>
              </a:rPr>
              <a:t>НАГРУДНЫЙ ЗНАК “УЧЕНЫЙ-ЭКСПЕРТ”</a:t>
            </a:r>
            <a:endParaRPr lang="ru-RU" sz="4600" b="1" dirty="0">
              <a:solidFill>
                <a:schemeClr val="lt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EF86B0-4399-458A-A775-9F866679B2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908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20E4B5A-789E-4AA1-AAF8-F8C3FE7A3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endParaRPr lang="ru-RU" sz="16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C43F5D-9F91-4EBC-AC3E-5DE1038DF6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092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3FDF5AC-6383-4CE1-A2F3-2A15C8E1D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endParaRPr lang="ru-RU" sz="16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1BC5FA-228C-4873-BB96-E86E0928C7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73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B2D1C3F-F53F-42CC-9DEB-238267877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CBFE44-1919-409C-9BEA-91AD2BA0A7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006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662CCB6-4F1D-420B-8E08-1CFC367C2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endParaRPr lang="ru-RU" sz="16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75D57F-14E9-4BA6-9CAE-573F79E228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304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BC8DCE7-EFE5-4263-BBFE-6EDCC93D2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endParaRPr lang="ru-RU" sz="16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83B60F-ED72-4BFF-B96F-EA1713E758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384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403A4E6-B1C5-401D-9946-00BEF6062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endParaRPr lang="ru-RU" sz="16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8E2715-82AE-4504-A7F3-343666065D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393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851D85D-64A2-4FD2-808A-69F681A0C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endParaRPr lang="ru-RU" sz="16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F859D9-8A3B-4AE8-937B-986ACC8C9B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21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2C8B287-D5F3-4179-A1B7-82B9E295D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endParaRPr lang="ru-RU" sz="16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CA433E-D644-43BE-ABDB-3F3CC546E6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978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BF8A636-F7A2-44C1-A5C8-29D8247E4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Calibri"/>
              <a:buNone/>
            </a:pPr>
            <a:r>
              <a:rPr lang="ru-RU" sz="3800" b="1">
                <a:solidFill>
                  <a:schemeClr val="lt1"/>
                </a:solidFill>
              </a:rPr>
              <a:t>ЮБИЛЕЙНЫЕ НАГРАДЫ ПРОГРАММЫ “ШАГ В БУДУЩЕЕ”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Calibri"/>
              <a:buNone/>
            </a:pPr>
            <a:r>
              <a:rPr lang="ru-RU" sz="3800" b="1">
                <a:solidFill>
                  <a:schemeClr val="lt1"/>
                </a:solidFill>
              </a:rPr>
              <a:t>В РЕСПУБЛИКЕ САХА (ЯКУТИЯ)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Calibri"/>
              <a:buNone/>
            </a:pPr>
            <a:endParaRPr lang="ru-RU" sz="3800"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Calibri"/>
              <a:buNone/>
            </a:pPr>
            <a:r>
              <a:rPr lang="ru-RU" sz="4600" b="1">
                <a:solidFill>
                  <a:schemeClr val="lt1"/>
                </a:solidFill>
              </a:rPr>
              <a:t>ПОЧЕТНЫЙ ЗНАК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Calibri"/>
              <a:buNone/>
            </a:pPr>
            <a:r>
              <a:rPr lang="ru-RU" sz="4600" b="1">
                <a:solidFill>
                  <a:schemeClr val="lt1"/>
                </a:solidFill>
              </a:rPr>
              <a:t>ПРОГРАММЫ </a:t>
            </a:r>
            <a:br>
              <a:rPr lang="ru-RU" sz="4600" b="1">
                <a:solidFill>
                  <a:schemeClr val="lt1"/>
                </a:solidFill>
              </a:rPr>
            </a:br>
            <a:r>
              <a:rPr lang="ru-RU" sz="4600" b="1">
                <a:solidFill>
                  <a:schemeClr val="lt1"/>
                </a:solidFill>
              </a:rPr>
              <a:t>“ШАГ В БУДУЩЕЕ”</a:t>
            </a:r>
            <a:endParaRPr lang="ru-RU" sz="4600" b="1" dirty="0">
              <a:solidFill>
                <a:schemeClr val="lt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9AE892-7819-497A-9D61-E9B6C1EFDB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352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FEE4CA1-1524-4538-A5A5-4F052E5F7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endParaRPr lang="ru-RU" sz="16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93129C-941D-4B9E-B336-D8B31D9425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603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F104F1B-8950-4798-B037-664F64835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endParaRPr lang="ru-RU" sz="16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5B5E2A-CDB8-4654-B39A-E1AA707D3E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792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7826130-F248-4F98-A16A-5987B17CF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endParaRPr lang="ru-RU" sz="16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9411E8-777D-45F7-B79F-2BA7C3D042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379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B69B7EC-F3B9-4C0B-A788-5C9F3793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endParaRPr lang="ru-RU" sz="16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69A842-A4C1-4ED2-8C3C-5081BD7C61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97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FD3941B-41B3-4426-9434-C4DD95714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Calibri"/>
              <a:buNone/>
            </a:pPr>
            <a:r>
              <a:rPr lang="ru-RU" sz="2400" b="1">
                <a:solidFill>
                  <a:schemeClr val="lt1"/>
                </a:solidFill>
              </a:rPr>
              <a:t>Юбилейные награды программы «Шаг в будущее» в Республике Саха (Якутия)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830037-6CC2-43FB-B8F8-EF8CD91687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20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651EAB1-EF51-41DF-AE25-6DF6CC9CF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endParaRPr lang="ru-RU" sz="16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7CEF8A-D9C4-4208-862E-BA70CC0582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5214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2D8E2B7-FC64-455A-AAAB-E42879245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endParaRPr lang="ru-RU" sz="16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BBBD24-7776-4AE1-A9B1-F416E5EC1D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149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90B1B60-28EE-49BD-9280-100BCF409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endParaRPr lang="ru-RU" sz="16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FF2DD3-6943-4E62-8559-2D813F6FBB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488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16D1455-2F13-4FEC-A4CB-98FD2AA0E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endParaRPr lang="ru-RU" sz="16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7FED45-BF2F-47C3-AF58-AC261963AF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2218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91FC001-0AAD-41BF-A056-4C4D67276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B3D320-24E2-44AF-AA9C-D562CD7FAC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660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A4149E9-E815-44E1-ACCC-18521190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Calibri"/>
              <a:buNone/>
            </a:pPr>
            <a:r>
              <a:rPr lang="ru-RU" sz="2400" b="1">
                <a:solidFill>
                  <a:schemeClr val="lt1"/>
                </a:solidFill>
              </a:rPr>
              <a:t>«Шаг в будущее» в Республике Саха (Якутия): как создавалась программа, раскрывающая таланты юных исследователей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A22A2F-1790-4F18-BE1E-7BCCB5A76E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562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F68E57F-AC84-4B6F-AFC7-925681C17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AA94FE-9963-4EAC-8173-7F12FE3C43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378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5E21491-E38F-4D05-B2CE-0784885B2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Calibri"/>
              <a:buNone/>
            </a:pPr>
            <a:r>
              <a:rPr lang="ru-RU" sz="2400" b="1">
                <a:solidFill>
                  <a:schemeClr val="lt1"/>
                </a:solidFill>
              </a:rPr>
              <a:t>Опыт подготовки учителей к организации исследовательской и проектной деятельности школьников в Республике Саха (Якутия)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53704B-25B1-4900-B675-305C6BAE48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795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7DF1E10-7865-4B97-93DD-EA03BD5D3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F6CB98-5A87-4EE4-8B08-EA94A09E45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52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8071EFC-6C70-428E-8763-364D1D02E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164C4A-D66B-49C9-9CB0-3469EFF86B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56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ECD1920-FC47-4B4D-8232-09A3ED7D6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Calibri"/>
              <a:buNone/>
            </a:pPr>
            <a:r>
              <a:rPr lang="ru-RU" sz="3800" b="1">
                <a:solidFill>
                  <a:schemeClr val="lt1"/>
                </a:solidFill>
              </a:rPr>
              <a:t>ЮБИЛЕЙНЫЕ НАГРАДЫ ПРОГРАММЫ “ШАГ В БУДУЩЕЕ”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Calibri"/>
              <a:buNone/>
            </a:pPr>
            <a:r>
              <a:rPr lang="ru-RU" sz="3800" b="1">
                <a:solidFill>
                  <a:schemeClr val="lt1"/>
                </a:solidFill>
              </a:rPr>
              <a:t>В РЕСПУБЛИКЕ САХА (ЯКУТИЯ)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Calibri"/>
              <a:buNone/>
            </a:pPr>
            <a:endParaRPr lang="ru-RU" sz="3800"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Calibri"/>
              <a:buNone/>
            </a:pPr>
            <a:r>
              <a:rPr lang="ru-RU" sz="4600" b="1">
                <a:solidFill>
                  <a:schemeClr val="lt1"/>
                </a:solidFill>
              </a:rPr>
              <a:t>НАГРУДНЫЙ ЗНАК “ПЕДАГОГ-НОВАТОР”</a:t>
            </a:r>
            <a:endParaRPr lang="ru-RU" sz="4600" b="1" dirty="0">
              <a:solidFill>
                <a:schemeClr val="lt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A03212-2397-41F3-B694-ACD50769CF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003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D58C8E2-476C-4406-861E-87948D3BF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endParaRPr lang="ru-RU" sz="16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F7F739-076C-4438-B775-E48CC5750C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67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F129C37-FB20-4D8B-8347-A5C146FF9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endParaRPr lang="ru-RU" sz="16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939240-AE8B-461F-A9F2-B95F746F9F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118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6E1D1D3-3BE0-417C-8869-D7D811E4C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endParaRPr lang="ru-RU" sz="16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6F5EC5-CFA2-4D14-8464-452E3A7E47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72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321773D-95F0-4AB8-A6D4-90FEB3E09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endParaRPr lang="ru-RU" sz="16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068AE0-22CD-45DC-A612-0447CFF030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965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</Words>
  <Application>Microsoft Office PowerPoint</Application>
  <PresentationFormat>Произвольный</PresentationFormat>
  <Paragraphs>24</Paragraphs>
  <Slides>49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Юбилейные награды программы «Шаг в будущее» в Республике Саха (Якутия)</vt:lpstr>
      <vt:lpstr>ЮБИЛЕЙНЫЕ НАГРАДЫ ПРОГРАММЫ “ШАГ В БУДУЩЕЕ”  В РЕСПУБЛИКЕ САХА (ЯКУТИЯ)  НАГРУДНЫЙ ЗНАК “ПЕДАГОГ-НОВАТОР”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ЮБИЛЕЙНЫЕ НАГРАДЫ ПРОГРАММЫ “ШАГ В БУДУЩЕЕ”  В РЕСПУБЛИКЕ САХА (ЯКУТИЯ)  НАГРУДНЫЙ ЗНАК “ПЕДАГОГ-НАСТАВНИК”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ЮБИЛЕЙНЫЕ НАГРАДЫ ПРОГРАММЫ “ШАГ В БУДУЩЕЕ”  В РЕСПУБЛИКЕ САХА (ЯКУТИЯ)  НАГРУДНЫЙ ЗНАК “УЧЕНЫЙ-НАСТАВНИК”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ЮБИЛЕЙНЫЕ НАГРАДЫ ПРОГРАММЫ “ШАГ В БУДУЩЕЕ”  В РЕСПУБЛИКЕ САХА (ЯКУТИЯ)  НАГРУДНЫЙ ЗНАК “УЧЕНЫЙ-ЭКСПЕРТ”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ЮБИЛЕЙНЫЕ НАГРАДЫ ПРОГРАММЫ “ШАГ В БУДУЩЕЕ”  В РЕСПУБЛИКЕ САХА (ЯКУТИЯ)  ПОЧЕТНЫЙ ЗНАК  ПРОГРАММЫ  “ШАГ В БУДУЩЕЕ”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«Шаг в будущее» в Республике Саха (Якутия): как создавалась программа, раскрывающая таланты юных исследователей </vt:lpstr>
      <vt:lpstr>Презентация PowerPoint</vt:lpstr>
      <vt:lpstr>Опыт подготовки учителей к организации исследовательской и проектной деятельности школьников в Республике Саха (Якутия)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Yana</dc:creator>
  <cp:lastModifiedBy>Yana</cp:lastModifiedBy>
  <cp:revision>1</cp:revision>
  <dcterms:created xsi:type="dcterms:W3CDTF">2021-01-10T01:55:04Z</dcterms:created>
  <dcterms:modified xsi:type="dcterms:W3CDTF">2021-01-10T01:55:04Z</dcterms:modified>
</cp:coreProperties>
</file>