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1" autoAdjust="0"/>
  </p:normalViewPr>
  <p:slideViewPr>
    <p:cSldViewPr>
      <p:cViewPr>
        <p:scale>
          <a:sx n="90" d="100"/>
          <a:sy n="90" d="100"/>
        </p:scale>
        <p:origin x="-846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90F8A0-2505-47A8-ACBA-B7F762114331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DBD557-36CA-45E0-895F-5573A74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C:\Users\fdo1\Desktop\ГГГ\logo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82" y="480181"/>
            <a:ext cx="7335668" cy="5438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344816" cy="1207546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«Чурапчинский государственный институт физической культуры и спорта»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дополнительного профессионального образования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8" name="Picture 14" descr="Z:\ФДПО\Гарсия\Пантельмонтан\всероссийская че то там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00" t="6895" r="18711" b="11275"/>
          <a:stretch/>
        </p:blipFill>
        <p:spPr bwMode="auto">
          <a:xfrm>
            <a:off x="7921082" y="48468"/>
            <a:ext cx="1140195" cy="10945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Z:\ФДПО\Гарсия\Пантельмонтан\ЧГИФКиС p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936104" cy="9356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fdo1\Desktop\ГГГ\certificat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137655"/>
            <a:ext cx="604204" cy="6042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fdo1\Desktop\ГГГ\2797d05ba917b11f1e7b5d09aba2eae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574" y="5134570"/>
            <a:ext cx="513204" cy="4980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fdo1\Desktop\ГГГ\6527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59677" y="5137655"/>
            <a:ext cx="474271" cy="4742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fdo1\Desktop\ГГГ\228669109aa3ab1b4ec06b7722efb105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27" y="5149692"/>
            <a:ext cx="540060" cy="540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fdo1\Desktop\ГГГ\calendar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913" y="5134570"/>
            <a:ext cx="590903" cy="5909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09435" y="5780193"/>
            <a:ext cx="94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часа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05850" y="578019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установленного образца о повышении квалификации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46190" y="621235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55495" y="5797537"/>
            <a:ext cx="2469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24 января по 26 января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0748" y="5780193"/>
            <a:ext cx="11521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Якутск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МОБУ ДОД ДЮСШ №1 г. Якутск.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Дзержинского, 5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7028" y="5780192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19764" y="5718637"/>
            <a:ext cx="2479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89148278767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fak_dpo@chgifkis.ru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Исп. Григорьева Г.Г.</a:t>
            </a:r>
          </a:p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fdo1\Desktop\ГГГ\contact_B-512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082" y="5134570"/>
            <a:ext cx="477356" cy="4773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1071546"/>
            <a:ext cx="8715375" cy="4286280"/>
          </a:xfrm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рганизует курсы повышения квалификации</a:t>
            </a:r>
          </a:p>
          <a:p>
            <a:pPr algn="ctr">
              <a:lnSpc>
                <a:spcPct val="110000"/>
              </a:lnSpc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«МЕТОДИЧЕСКОЕ СОПРОВОЖДЕНИЕ ПОДГОТОВКИ ПРОВЕДЕНИЯ ВСЕРОССИЙСКОЙ ОЛИМПИАДЫ ШКОЛЬНИКОВ                                                                      ПО ПРЕДМЕТУ «ФИЗИЧЕСКАЯ КУЛЬТУРА»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учителей физической культуры, экспертов и организаторов.</a:t>
            </a:r>
          </a:p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Лекторы:</a:t>
            </a:r>
          </a:p>
          <a:p>
            <a:pPr marL="720000" indent="-228600" algn="just">
              <a:buFont typeface="+mj-lt"/>
              <a:buAutoNum type="arabicPeriod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Чесноков Николай Николаевич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председатель Центральной предметно-методической комиссии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предмету «Физическая культура», доктор педагогических наук, профессор.</a:t>
            </a:r>
            <a:endParaRPr lang="ru-RU" sz="11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720000" indent="-228600" algn="just">
              <a:buFont typeface="+mj-lt"/>
              <a:buAutoNum type="arabicPeriod"/>
            </a:pPr>
            <a:r>
              <a:rPr lang="ru-RU" sz="12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Михалина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Михайловна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доцент кафедры Теории и методики гимнастики ФГБОУ ВО </a:t>
            </a:r>
            <a:r>
              <a:rPr lang="ru-RU" sz="1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РГУФКСМиТ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кандидат педагогических наук, мастер спорта СССР по спортивной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гимнастике, эксперт комиссии </a:t>
            </a:r>
            <a:r>
              <a:rPr lang="ru-RU" sz="1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предмету «Физическая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культура».</a:t>
            </a:r>
          </a:p>
          <a:p>
            <a:pPr marL="720000" indent="-228600" algn="just">
              <a:buFont typeface="+mj-lt"/>
              <a:buAutoNum type="arabicPeriod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Хода Людмила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Дмитриевна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заведующий кафедрой общеобразовательных дисциплин Технический институт (филиала СВФУ в г. Нерюнгри), доктор педагогических наук</a:t>
            </a:r>
          </a:p>
          <a:p>
            <a:pPr marL="491400" algn="just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1400" algn="just"/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Михалина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Г.М. проводит мастер классы по гимнастике для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школьников. Приглашаются победители первого этапа олимпиады по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 «Физическая культура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Стоимость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500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рб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9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255</TotalTime>
  <Words>187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ФГБОУ ВО «Чурапчинский государственный институт физической культуры и спорта» Факультет дополнительного профессионального образования</vt:lpstr>
    </vt:vector>
  </TitlesOfParts>
  <Company>Romeo1994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«Чурапчинский государственный институт физической культуры и спорта» Факультет дополнительного профессионального образования</dc:title>
  <dc:creator>fdo1</dc:creator>
  <cp:lastModifiedBy>Alevtina</cp:lastModifiedBy>
  <cp:revision>20</cp:revision>
  <dcterms:created xsi:type="dcterms:W3CDTF">2019-01-16T00:37:47Z</dcterms:created>
  <dcterms:modified xsi:type="dcterms:W3CDTF">2019-01-16T10:11:57Z</dcterms:modified>
</cp:coreProperties>
</file>