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0" r:id="rId5"/>
    <p:sldId id="266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2403"/>
    <a:srgbClr val="481F67"/>
    <a:srgbClr val="004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Результат исследования 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 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5 "А" класс</c:v>
                </c:pt>
                <c:pt idx="1">
                  <c:v>6 "А" класс</c:v>
                </c:pt>
                <c:pt idx="2">
                  <c:v>7 "А" класс</c:v>
                </c:pt>
                <c:pt idx="3">
                  <c:v>8 "А"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22</c:v>
                </c:pt>
                <c:pt idx="2">
                  <c:v>23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B6-4BDD-9CB2-D9D940D11E2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effectLst>
              <a:glow rad="63500">
                <a:srgbClr val="00B050">
                  <a:alpha val="40000"/>
                </a:srgbClr>
              </a:glo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>
                <a:glow rad="63500">
                  <a:srgbClr val="00B050">
                    <a:alpha val="40000"/>
                  </a:srgb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2-7DB6-4BDD-9CB2-D9D940D11E24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effectLst>
                <a:glow rad="63500">
                  <a:srgbClr val="00B050">
                    <a:alpha val="40000"/>
                  </a:srgb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4-7DB6-4BDD-9CB2-D9D940D11E24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effectLst>
                <a:glow rad="63500">
                  <a:srgbClr val="00B050">
                    <a:alpha val="40000"/>
                  </a:srgb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6-7DB6-4BDD-9CB2-D9D940D11E24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effectLst>
                <a:glow rad="63500">
                  <a:srgbClr val="00B050">
                    <a:alpha val="40000"/>
                  </a:srgb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8-7DB6-4BDD-9CB2-D9D940D11E24}"/>
              </c:ext>
            </c:extLst>
          </c:dPt>
          <c:cat>
            <c:strRef>
              <c:f>Лист1!$A$2:$A$5</c:f>
              <c:strCache>
                <c:ptCount val="4"/>
                <c:pt idx="0">
                  <c:v>5 "А" класс</c:v>
                </c:pt>
                <c:pt idx="1">
                  <c:v>6 "А" класс</c:v>
                </c:pt>
                <c:pt idx="2">
                  <c:v>7 "А" класс</c:v>
                </c:pt>
                <c:pt idx="3">
                  <c:v>8 "А" 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</c:v>
                </c:pt>
                <c:pt idx="1">
                  <c:v>5</c:v>
                </c:pt>
                <c:pt idx="2">
                  <c:v>3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DB6-4BDD-9CB2-D9D940D11E2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5 "А" класс</c:v>
                </c:pt>
                <c:pt idx="1">
                  <c:v>6 "А" класс</c:v>
                </c:pt>
                <c:pt idx="2">
                  <c:v>7 "А" класс</c:v>
                </c:pt>
                <c:pt idx="3">
                  <c:v>8 "А" класс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DB6-4BDD-9CB2-D9D940D11E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81664"/>
        <c:axId val="25283200"/>
      </c:barChart>
      <c:catAx>
        <c:axId val="252816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5283200"/>
        <c:crosses val="autoZero"/>
        <c:auto val="1"/>
        <c:lblAlgn val="ctr"/>
        <c:lblOffset val="100"/>
        <c:noMultiLvlLbl val="0"/>
      </c:catAx>
      <c:valAx>
        <c:axId val="252832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 dirty="0"/>
                  <a:t>Количество учащихся</a:t>
                </a:r>
              </a:p>
            </c:rich>
          </c:tx>
          <c:layout>
            <c:manualLayout>
              <c:xMode val="edge"/>
              <c:yMode val="edge"/>
              <c:x val="2.7605628360133899E-2"/>
              <c:y val="0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252816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</c:spPr>
      </c:dTable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45BF0D1-E003-4D0F-8C31-2221A7092072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204496-A985-4749-A874-E376E7870D3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F0D1-E003-4D0F-8C31-2221A7092072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4496-A985-4749-A874-E376E7870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F0D1-E003-4D0F-8C31-2221A7092072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4496-A985-4749-A874-E376E7870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5BF0D1-E003-4D0F-8C31-2221A7092072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204496-A985-4749-A874-E376E7870D3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45BF0D1-E003-4D0F-8C31-2221A7092072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204496-A985-4749-A874-E376E7870D3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F0D1-E003-4D0F-8C31-2221A7092072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4496-A985-4749-A874-E376E7870D3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F0D1-E003-4D0F-8C31-2221A7092072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4496-A985-4749-A874-E376E7870D3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5BF0D1-E003-4D0F-8C31-2221A7092072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204496-A985-4749-A874-E376E7870D3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F0D1-E003-4D0F-8C31-2221A7092072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4496-A985-4749-A874-E376E7870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5BF0D1-E003-4D0F-8C31-2221A7092072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204496-A985-4749-A874-E376E7870D3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5BF0D1-E003-4D0F-8C31-2221A7092072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204496-A985-4749-A874-E376E7870D3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45BF0D1-E003-4D0F-8C31-2221A7092072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204496-A985-4749-A874-E376E7870D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060848"/>
            <a:ext cx="7543800" cy="1728192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Исследовательская работа</a:t>
            </a:r>
            <a:br>
              <a:rPr lang="ru-RU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Якутия в цифрах»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99666" y="4725144"/>
            <a:ext cx="3481766" cy="144016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Неустроев Айылхан,   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«А»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класса, СОШ №3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Иванова А.И.,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  </a:t>
            </a:r>
          </a:p>
          <a:p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60648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бюджетное учреждение</a:t>
            </a:r>
          </a:p>
          <a:p>
            <a:pPr algn="ctr"/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 3 </a:t>
            </a:r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«город Якутск»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41062" y="6196662"/>
            <a:ext cx="1458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Якутск</a:t>
            </a:r>
            <a:r>
              <a:rPr lang="ru-RU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20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280920" cy="6741368"/>
          </a:xfrm>
        </p:spPr>
        <p:txBody>
          <a:bodyPr>
            <a:normAutofit fontScale="62500" lnSpcReduction="20000"/>
          </a:bodyPr>
          <a:lstStyle/>
          <a:p>
            <a:pPr marL="114300" indent="0" algn="just">
              <a:lnSpc>
                <a:spcPct val="12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темы.  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 Якутия – самый большой по площади субъект Российской Федерации. Она знаменита </a:t>
            </a: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своей историей, вечной 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мерзлотой в мире, богата природными ресурсами и красотой природы. И каждый житель Якутии должен знать про это, знать </a:t>
            </a: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географию и историю 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родного края.</a:t>
            </a:r>
          </a:p>
          <a:p>
            <a:pPr marL="114300" indent="0" algn="just">
              <a:lnSpc>
                <a:spcPct val="120000"/>
              </a:lnSpc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Объект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процесс формирования представлений о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географии и истории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Якутии у школьников среднего звена.</a:t>
            </a:r>
          </a:p>
          <a:p>
            <a:pPr marL="114300" indent="0" algn="just">
              <a:lnSpc>
                <a:spcPct val="120000"/>
              </a:lnSpc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Предмет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особенности формирования представлений о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географии и истории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Якутии у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 среднего звена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математических заданий.</a:t>
            </a:r>
          </a:p>
          <a:p>
            <a:pPr marL="114300" indent="0" algn="just">
              <a:lnSpc>
                <a:spcPct val="120000"/>
              </a:lnSpc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нашей работы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ознакомить школьников среднего звена с </a:t>
            </a: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географией и историей 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Якутии </a:t>
            </a: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дством 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математических действий.</a:t>
            </a:r>
          </a:p>
          <a:p>
            <a:pPr marL="114300" indent="0" algn="just">
              <a:lnSpc>
                <a:spcPct val="120000"/>
              </a:lnSpc>
              <a:buNone/>
            </a:pP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цели, мы поставили следующие 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14300" indent="0" algn="just">
              <a:lnSpc>
                <a:spcPct val="120000"/>
              </a:lnSpc>
              <a:buNone/>
            </a:pP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Рассмотреть пути </a:t>
            </a: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интегрирования трех предметов: географии, истории и 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математики.</a:t>
            </a:r>
          </a:p>
          <a:p>
            <a:pPr marL="114300" indent="0" algn="just">
              <a:lnSpc>
                <a:spcPct val="120000"/>
              </a:lnSpc>
              <a:buNone/>
            </a:pP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Провести исследование среди учащихся среднего звена, с целью выявить их знания </a:t>
            </a: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Якутию.</a:t>
            </a:r>
            <a:endParaRPr lang="ru-RU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20000"/>
              </a:lnSpc>
              <a:buNone/>
            </a:pP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авторские математические </a:t>
            </a: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и распределить их по темам.</a:t>
            </a:r>
          </a:p>
          <a:p>
            <a:pPr marL="114300" indent="0" algn="just">
              <a:lnSpc>
                <a:spcPct val="120000"/>
              </a:lnSpc>
              <a:buNone/>
            </a:pP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проект электронного пособия «Якутия в цифрах</a:t>
            </a: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6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260648"/>
            <a:ext cx="8208912" cy="6597352"/>
          </a:xfrm>
        </p:spPr>
        <p:txBody>
          <a:bodyPr>
            <a:normAutofit fontScale="92500" lnSpcReduction="20000"/>
          </a:bodyPr>
          <a:lstStyle/>
          <a:p>
            <a:pPr marL="11430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Методы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исследование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виде теста,</a:t>
            </a:r>
          </a:p>
          <a:p>
            <a:pPr marL="11430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качественный анализ результатов исследования.</a:t>
            </a:r>
          </a:p>
          <a:p>
            <a:pPr marL="11430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Проблема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выбранной темы заключается в том, что многие из нас 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знают про Якутию.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же у нас нет сборника задач по математике про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географию и историю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нашей Якутии.</a:t>
            </a:r>
          </a:p>
          <a:p>
            <a:pPr marL="11430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Новизна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работы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мы сами придумали математические задания, задачи по географическим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историческим данным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нашей Якутии.</a:t>
            </a:r>
          </a:p>
          <a:p>
            <a:pPr marL="11430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Практическая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работы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готовый материал можно использовать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уроках математики, географии, истории 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внеклассных мероприятиях.</a:t>
            </a:r>
          </a:p>
          <a:p>
            <a:pPr marL="11430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Перспектива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из года в год разработать Математические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по разным темам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выпустить книгу и электронное пособие «Якутия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цифрах».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Ожидаемый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если комбинировать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математику,  географию и историю,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получаем очень интересную и познавательную работу. У детей развивается математические способности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познавательная деятельность.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63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7620000" cy="620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/>
              <a:t>Исследование уровня сформированности представлений </a:t>
            </a:r>
            <a:r>
              <a:rPr lang="ru-RU" sz="2000" b="1" dirty="0" smtClean="0"/>
              <a:t>о Якутии </a:t>
            </a:r>
            <a:r>
              <a:rPr lang="ru-RU" sz="2000" b="1" dirty="0"/>
              <a:t>у школьников среднего звена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53903171"/>
              </p:ext>
            </p:extLst>
          </p:nvPr>
        </p:nvGraphicFramePr>
        <p:xfrm>
          <a:off x="107504" y="692696"/>
          <a:ext cx="828092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98596"/>
              </p:ext>
            </p:extLst>
          </p:nvPr>
        </p:nvGraphicFramePr>
        <p:xfrm>
          <a:off x="362893" y="3660662"/>
          <a:ext cx="8064894" cy="22446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42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42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42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20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044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30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530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1387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75919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Баллы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Низкий (0-3 б)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Средний (4-7 б)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Высокий (8-10 б)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учащ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9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«А»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31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9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 «А»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27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9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 «А»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26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9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 «А»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9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28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37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106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117825" y="3343337"/>
            <a:ext cx="2598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Протокол исследования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859" y="5903893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 узнать, на сколько учащиеся среднего звена знают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нашу Якутию,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провели исследование в виде теста для учащихся 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класс.  Тест состоял из десяти вопросов, таких как: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Лена, население Якутии, возраст Якутска, высочайшая гора Якутии, крупное озеро Якутии и так далее. В исследовании приняли участие всего 106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218380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Электронное пособие «Якутия в цифрах»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Разработанные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математические задания про географию и историю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Якутии 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мы разбили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 темам. Каждое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задание содержит информационный характер, и далее требует решения на заданную тему.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Темы заданий: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Занимательные задачи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Сложение и вычитание натуральных чисел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Обыкновенные дроби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Уравнения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Степень с натуральным показателем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Решение текстовых задач с помощью умножения и деления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 Десятичные дроби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Диаграммы и графики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Задачи на проценты.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81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Заключение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8388424" cy="5877272"/>
          </a:xfrm>
        </p:spPr>
        <p:txBody>
          <a:bodyPr>
            <a:normAutofit fontScale="85000" lnSpcReduction="20000"/>
          </a:bodyPr>
          <a:lstStyle/>
          <a:p>
            <a:pPr marL="114300" indent="0" algn="just">
              <a:buNone/>
            </a:pPr>
            <a:r>
              <a:rPr lang="ru-RU" dirty="0" smtClean="0"/>
              <a:t>	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нашей работе мы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рассмотрели интеграцию трех предметов: математики, географии и истории.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провели исследование и убедились в том, что действительно у нас низкий уровень знания географии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истории Якутии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из чего вытекает проблема нашей выбранной темы. 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мы предлагаем  решить эту проблему посредством математических заданий. Разработали более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математических  заданий про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Якутию.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задача содержит информационный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далее требует решения на заданную тему. </a:t>
            </a: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Наши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тронули разные темы математики. Этими задачками мы сделали брошюрку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электронное пособие. В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дальнейшем планируем из года в год пополнять эту копилку. 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решения задач у обучающихся будут сформированы представления о практической значимости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географических и исторических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о Якутии; расширены и углублены теоретические знания за счёт обогащения их конкретными данными, полученными собственными усилиями.</a:t>
            </a: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Использование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такого рода авторских, творческих и нестандартных заданий при изучении позволит усилить мотивацию к приобретению разносторонних знаний и стимулировать познавательный интерес к 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изучению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родного края. </a:t>
            </a:r>
          </a:p>
        </p:txBody>
      </p:sp>
    </p:spTree>
    <p:extLst>
      <p:ext uri="{BB962C8B-B14F-4D97-AF65-F5344CB8AC3E}">
        <p14:creationId xmlns:p14="http://schemas.microsoft.com/office/powerpoint/2010/main" val="302829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972</TotalTime>
  <Words>240</Words>
  <Application>Microsoft Office PowerPoint</Application>
  <PresentationFormat>Экран (4:3)</PresentationFormat>
  <Paragraphs>130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Calibri</vt:lpstr>
      <vt:lpstr>Century Schoolbook</vt:lpstr>
      <vt:lpstr>Times New Roman</vt:lpstr>
      <vt:lpstr>Wingdings</vt:lpstr>
      <vt:lpstr>Wingdings 2</vt:lpstr>
      <vt:lpstr>Эркер</vt:lpstr>
      <vt:lpstr>Исследовательская работа «Якутия в цифрах»</vt:lpstr>
      <vt:lpstr>Презентация PowerPoint</vt:lpstr>
      <vt:lpstr>Презентация PowerPoint</vt:lpstr>
      <vt:lpstr>Исследование уровня сформированности представлений о Якутии у школьников среднего звена</vt:lpstr>
      <vt:lpstr>Электронное пособие «Якутия в цифрах»</vt:lpstr>
      <vt:lpstr>Заключение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Прасковья</dc:creator>
  <cp:lastModifiedBy>User-PC</cp:lastModifiedBy>
  <cp:revision>32</cp:revision>
  <dcterms:created xsi:type="dcterms:W3CDTF">2021-11-17T06:36:07Z</dcterms:created>
  <dcterms:modified xsi:type="dcterms:W3CDTF">2023-03-23T07:34:46Z</dcterms:modified>
</cp:coreProperties>
</file>