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23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2f691fd6c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2f691fd6c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423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f65999fa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f65999fa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065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2f65999fa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2f65999fa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480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2f65999fa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2f65999fa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401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f65999fa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2f65999fa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355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f65999fa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2f65999fa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743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f65999fa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2f65999fa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513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2f65999fa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2f65999fa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647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2f65999fa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2f65999fa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295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f691fd6c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f691fd6c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2f65999fa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2f65999fa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94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2f691fd6c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2f691fd6c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2f691fd6c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2f691fd6c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f691fd6c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2f691fd6c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f691fd6c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2f691fd6c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f691fd6c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2f691fd6c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2f691fd6c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2f691fd6c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2f691fd6c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2f691fd6c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49" cy="331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49" cy="3311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19" cy="331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52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1" y="1304225"/>
            <a:ext cx="4602626" cy="3311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143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26" cy="3311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58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36" cy="331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755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26" cy="331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279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26" cy="3311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458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26" cy="3311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356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19" cy="331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02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599" cy="331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49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49" cy="3311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26" cy="3311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222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9875" y="1304225"/>
            <a:ext cx="4689624" cy="337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49" cy="3311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49" cy="331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49" cy="3311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49" cy="3314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1" y="1304225"/>
            <a:ext cx="4602616" cy="331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1304225"/>
            <a:ext cx="4602649" cy="3311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1</cp:revision>
  <dcterms:modified xsi:type="dcterms:W3CDTF">2023-05-03T02:33:05Z</dcterms:modified>
</cp:coreProperties>
</file>