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62" r:id="rId4"/>
    <p:sldId id="261" r:id="rId5"/>
    <p:sldId id="264" r:id="rId6"/>
    <p:sldId id="268" r:id="rId7"/>
    <p:sldId id="265" r:id="rId8"/>
    <p:sldId id="266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30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1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3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3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8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8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7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9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1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9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6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8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0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1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52136-547F-43EC-B615-DDC36A70D5D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1FF532-7407-42F3-B188-2D445D16B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77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hashtag/%D0%BE%D1%82" TargetMode="External"/><Relationship Id="rId7" Type="http://schemas.openxmlformats.org/officeDocument/2006/relationships/hyperlink" Target="https://www.youtube.com/watch?v=H5zxVwpQrmA&amp;t=118s" TargetMode="External"/><Relationship Id="rId2" Type="http://schemas.openxmlformats.org/officeDocument/2006/relationships/hyperlink" Target="https://www.youtube.com/watch?v=LFCq-mNF96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UDOcl9anxU" TargetMode="External"/><Relationship Id="rId5" Type="http://schemas.openxmlformats.org/officeDocument/2006/relationships/hyperlink" Target="https://www.youtube.com/watch?v=AZG0j0pNY-4" TargetMode="External"/><Relationship Id="rId4" Type="http://schemas.openxmlformats.org/officeDocument/2006/relationships/hyperlink" Target="https://www.youtube.com/watch?v=fp5-XQFr_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204" y="1744484"/>
            <a:ext cx="9315796" cy="26125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обеспечение для распознавания лиц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ОУ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79222"/>
            <a:ext cx="9144000" cy="1358537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Кириллина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Мирабелла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Макаров Эрхаан Иннокентьевич</a:t>
            </a:r>
          </a:p>
        </p:txBody>
      </p:sp>
    </p:spTree>
    <p:extLst>
      <p:ext uri="{BB962C8B-B14F-4D97-AF65-F5344CB8AC3E}">
        <p14:creationId xmlns:p14="http://schemas.microsoft.com/office/powerpoint/2010/main" val="192097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24784"/>
            <a:ext cx="10131425" cy="1456267"/>
          </a:xfrm>
        </p:spPr>
        <p:txBody>
          <a:bodyPr anchor="t"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556085"/>
            <a:ext cx="11073062" cy="523660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в большинстве учебных заведений отсутсвует система пропусков, которая позволяла бы следить за тем, как ученик опоздал или не пришел на учебу. К дополнении к этой проблеме, можно добавить злостных прогульщиков и что родители остаются в неведении о том, что их ребенок вовсе не дошел до школы. 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Тут можно добавить, что в нынешнее время, участились случаи, когда детей крадут по пути в школу без сопровождения взрослых, в результате чего, происходит необратимые последствия. Да, обезопасить ребенка можно только сопроводив его до места учебы, но не каждый может себе такого позволить.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Журнальная система фиксации не является решением данной проблемы, а пропускная система с использованием пластиковых карточек, является не совсем эффективным, т.к. часты случаи их потери или повреждений. Наш способ решения данной проблемы на корню не решает ее, но позволяет предотвратить усуглубляющие последствия.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2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                            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234" y="1970116"/>
            <a:ext cx="4995334" cy="2701636"/>
          </a:xfrm>
        </p:spPr>
        <p:txBody>
          <a:bodyPr anchor="t"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sah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 для веб-камеры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sah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распознаванию лиц в школе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808631" cy="4306859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язык программирования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дальнейшей реализации нашей идеи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ah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программный код системы распознавания лиц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данные об учениках нашего класса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базу данных для дальнейшего использования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20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языка программирования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917624"/>
            <a:ext cx="10677697" cy="40342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программирования, часто используемый для создания веб-сайтов и программного обеспечения, автоматизации задач и проведения анализа данных.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язык общего назначения, то есть может использоваться для создания множества различных программ. Эта универсальность, наряду с удобством для начинающих, сделала его одним из наиболее часто используемых языков программирования на сегодняшний день. </a:t>
            </a:r>
          </a:p>
        </p:txBody>
      </p:sp>
    </p:spTree>
    <p:extLst>
      <p:ext uri="{BB962C8B-B14F-4D97-AF65-F5344CB8AC3E}">
        <p14:creationId xmlns:p14="http://schemas.microsoft.com/office/powerpoint/2010/main" val="232890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2712"/>
            <a:ext cx="10843953" cy="145626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программного кода системы распознавания лиц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2262" y="1652725"/>
            <a:ext cx="11503064" cy="43309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нашего удобства мы использовали IDLE PyCharm, так как в нем предустановлены функции установки недостающих библиотек, функция компиляции кода и имеет свой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terminal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нашего кода мы использовали библиотеку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OpenCV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face_recognition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Так как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OpenCV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общедоступной библиотекой, в которой открытом доступе есть уже наработанные нейросети, их мы и используем.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Наш код исполняет последовательно 3 операции: первая операция- это захват фото с веб-камеры, второй этап- это обработка фотографий, третий этап- это вывод информации на экране.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62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WhatsApp Image 2021-11-17 at 23.12.24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3" y="423332"/>
            <a:ext cx="10960418" cy="620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9D7C3C-D0A7-44C4-9269-C5B2906C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13" y="2200939"/>
            <a:ext cx="4219608" cy="40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4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и создание базы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5613399" cy="4343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Базу данных мы делали с помощью таблицы Excel. Собрав фотографии одноклассников и узнав всю информацию, мы внесли все в базу данных которую ранее создали.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Вся это информация в дальнейшем понадобиться для реализации функции уведомления родных. Далее, чтобы система распознавания лиц сработал, мы все эти данные отсылаем в наш код. Фотографии послужат для сравнения, когда программа будет фиксировать лицо с камеры и будет находить схожести с той самой базы данных.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2584681"/>
            <a:ext cx="5706351" cy="36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1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348" y="1998134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Подводя итоги работы, мы можем сделать заключение, что наша программа по распознаванию лиц работает, но нужно внести некоторые доработки, такие как: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1.Создать алгоритм для оповещения родителей, с помощью онлайн мессенджеров;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Дополнить базу данных учеников нашей школы;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Использовать функцию распознавания лиц с видео, камеры или веб-камеры.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78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список: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1276214" cy="4408362"/>
          </a:xfrm>
        </p:spPr>
        <p:txBody>
          <a:bodyPr anchor="t"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нуля. Урок 1 | Первая программа. Переменные [</a:t>
            </a:r>
            <a:r>
              <a:rPr lang="sah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]: 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LFCq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mNF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96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1 час! 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#От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Профессионала [</a:t>
            </a:r>
            <a:r>
              <a:rPr lang="sah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]: 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https://www.youtube.com/watch?v=fp5-XQFr_nk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Нейронные сети за 30 минут: от теории до практики. [</a:t>
            </a:r>
            <a:r>
              <a:rPr lang="sah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sah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ah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https://www.youtube.com/watch?v=AZG0j0pNY-4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4.Нейросеть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просто о сложном! Создание нейронной сети на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[Электронный ресурс]: 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https://www.youtube.com/watch?v=kUDOcl9anxU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5.Распознование лиц 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реальном Времени 5 минут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O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penCV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F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 recognition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Ч.1 [Электронный ресурс]: 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https://www.youtube.com/watch?v=H5zxVwpQrmA&amp;t=118s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82224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795</TotalTime>
  <Words>288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Небеса</vt:lpstr>
      <vt:lpstr>                             Программное обеспечение для распознавания лиц В ОУ </vt:lpstr>
      <vt:lpstr>введение</vt:lpstr>
      <vt:lpstr>Цель                              ЗАдачи</vt:lpstr>
      <vt:lpstr>Изучение языка программирования python</vt:lpstr>
      <vt:lpstr>Создания программного кода системы распознавания лиц</vt:lpstr>
      <vt:lpstr>Презентация PowerPoint</vt:lpstr>
      <vt:lpstr>Сбор информации и создание базы данных</vt:lpstr>
      <vt:lpstr>заключение</vt:lpstr>
      <vt:lpstr>литературный список: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для распознавания лиц</dc:title>
  <dc:creator>хсош</dc:creator>
  <cp:lastModifiedBy>man</cp:lastModifiedBy>
  <cp:revision>32</cp:revision>
  <dcterms:created xsi:type="dcterms:W3CDTF">2022-05-16T04:53:12Z</dcterms:created>
  <dcterms:modified xsi:type="dcterms:W3CDTF">2023-03-23T07:59:38Z</dcterms:modified>
</cp:coreProperties>
</file>